
<file path=[Content_Types].xml><?xml version="1.0" encoding="utf-8"?>
<Types xmlns="http://schemas.openxmlformats.org/package/2006/content-types">
  <Default Extension="png" ContentType="image/png"/>
  <Default Extension="glb" ContentType="model/gltf.binary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4175C19-979B-435F-9E02-22F4C7E63C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596FF83-F981-4617-BD3F-100ADB5301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3875218-1103-48C4-BEDB-16AB29AE0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07E6B-BFD6-4CA6-ABAB-237617A0F594}" type="datetimeFigureOut">
              <a:rPr lang="it-IT" smtClean="0"/>
              <a:t>07/06/2019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5205B5D-4EB0-4A01-85C4-1C4018EDC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2DD2801-609B-44F3-AABE-F1FE97DEE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96978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B6B73BD-A069-4841-9505-79C2B083B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B43699B8-FCE3-4689-AE4E-C58D72B3A6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8C727ED-70AF-4CC2-B0E7-54573D86D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07E6B-BFD6-4CA6-ABAB-237617A0F594}" type="datetimeFigureOut">
              <a:rPr lang="it-IT" smtClean="0"/>
              <a:t>07/06/2019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12E2332-AB17-4777-8F18-6A56B8F2E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5EC52D8-2BF2-4635-ACF6-5DC593497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446125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FA30AB8D-7EC3-496D-9011-B482610DB3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78BC0D1-BA75-4A21-AD85-7D4F5BDE9A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BC4ECDE-E093-40C6-B6E0-6C1614A9C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07E6B-BFD6-4CA6-ABAB-237617A0F594}" type="datetimeFigureOut">
              <a:rPr lang="it-IT" smtClean="0"/>
              <a:t>07/06/2019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A7FF0F7-06C7-498A-A083-E7C3C8B71B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5D03663-AC62-497C-AEBD-CEFDC6E53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2662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8C53FB0-7592-4B06-AE62-CA6C788DF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666B9E1-3788-4B02-BABF-9FC4EE37CD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F865555-F7B7-4D2A-BD58-DEBD8E2793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07E6B-BFD6-4CA6-ABAB-237617A0F594}" type="datetimeFigureOut">
              <a:rPr lang="it-IT" smtClean="0"/>
              <a:t>07/06/2019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48F1E57-3A31-4079-88CD-F7359131E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A749A44-071F-4782-B5FE-7A1103D845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24403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BEA4D12-87E9-44D7-A387-B832D3D612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9F0BE23-A8D9-4574-A8C3-93684B107B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99A3057-F98E-4D24-B814-EB3D877F2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07E6B-BFD6-4CA6-ABAB-237617A0F594}" type="datetimeFigureOut">
              <a:rPr lang="it-IT" smtClean="0"/>
              <a:t>07/06/2019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F953830-D1D3-498D-81AC-1FA79E0DF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EB2076A-32BA-4058-9745-8A15EF9BC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68992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5B94A7D-2CB0-45F3-AD63-D4285C608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B1B75B3-DBA9-457C-8AB7-FCB5F4F7F4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1537A2C-3AC4-40BB-BF59-023CD5AA76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FADDF73-203A-46BB-921D-BE6A39E62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07E6B-BFD6-4CA6-ABAB-237617A0F594}" type="datetimeFigureOut">
              <a:rPr lang="it-IT" smtClean="0"/>
              <a:t>07/06/2019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721701C6-B1FE-470C-92D9-9F8E5DB3D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F852549-5B0A-49BD-A450-AAAB42021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1732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4509045-596F-4F3B-9154-7011D4D3A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39BD75B-6D1C-42FF-9142-27BEE385F5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10E384D-96C2-4CE0-84F8-917B9D891D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34F9EFD-D98B-4EE7-AA9E-174C793A8E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8308E505-2769-4FE6-B5DB-3CC673646B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2ECD36B-6671-4FB0-A222-C0033877F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07E6B-BFD6-4CA6-ABAB-237617A0F594}" type="datetimeFigureOut">
              <a:rPr lang="it-IT" smtClean="0"/>
              <a:t>07/06/2019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E70D533-22BD-45C6-8354-59057E48B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52985BF0-6EAA-4226-A40E-1866BCE8E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5961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547A599-AFE0-40A9-AEF1-81BDA9B109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EF40B0D5-9AC5-446A-A416-21C1F5022A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07E6B-BFD6-4CA6-ABAB-237617A0F594}" type="datetimeFigureOut">
              <a:rPr lang="it-IT" smtClean="0"/>
              <a:t>07/06/2019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C727369-D4C8-4529-919D-B20060A3B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7963F405-C2B9-415E-B268-0C1524CEC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8180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AB20A42B-8367-42D3-8F32-71ADD041CC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07E6B-BFD6-4CA6-ABAB-237617A0F594}" type="datetimeFigureOut">
              <a:rPr lang="it-IT" smtClean="0"/>
              <a:t>07/06/2019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45223BD-C83B-4229-B541-3AF8ED80F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5A09C57E-BF56-4373-85F9-78AFFDD8E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26398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DFD8CC9-79D8-4E84-AF86-AB68F3DE0A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0B3B2F1-15BF-460F-A03C-309C577CB1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F6BED42-2A7E-49DD-AFF6-A6573A11FF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4499620-C9CA-49E5-BB8F-2E0846C26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07E6B-BFD6-4CA6-ABAB-237617A0F594}" type="datetimeFigureOut">
              <a:rPr lang="it-IT" smtClean="0"/>
              <a:t>07/06/2019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ED8EBBB-8B82-4F5A-8A2B-F863E7022E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3894263-9D0E-4C71-A037-8B711D804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54408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E613FB8-7878-4FA6-9D92-5D87A4BCE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0E9F2F3C-36BA-4202-AB16-2F890536DC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610490A-08C0-4447-A41A-450D408957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6A69232-CD27-46FF-915A-165ECA8F5F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07E6B-BFD6-4CA6-ABAB-237617A0F594}" type="datetimeFigureOut">
              <a:rPr lang="it-IT" smtClean="0"/>
              <a:t>07/06/2019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A9E2E07-BA67-473C-AA53-EE28E3002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06BC6D9-3F0D-4FC6-844C-424B8D6A2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14859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B8198646-025A-40A8-92F2-ABFF860E6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8FA0B74-51F3-4AAD-BB5F-1713774CCB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41EC473-E45C-4A33-84A5-1E0E089CD2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607E6B-BFD6-4CA6-ABAB-237617A0F594}" type="datetimeFigureOut">
              <a:rPr lang="it-IT" smtClean="0"/>
              <a:t>07/06/2019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C3982AB-57C1-48E5-9612-D041AE84DC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CF361AC-DAC7-4849-B26B-84BB3E98D8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4C5034-8B85-418C-AF46-D23518675258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7617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17/06/relationships/model3d" Target="../media/model3d2.glb"/><Relationship Id="rId13" Type="http://schemas.openxmlformats.org/officeDocument/2006/relationships/hyperlink" Target="https://www.remix3d.com/details/G009SWMNWDJH" TargetMode="External"/><Relationship Id="rId3" Type="http://schemas.microsoft.com/office/2017/06/relationships/model3d" Target="../media/model3d1.glb"/><Relationship Id="rId7" Type="http://schemas.openxmlformats.org/officeDocument/2006/relationships/image" Target="../media/image3.png"/><Relationship Id="rId12" Type="http://schemas.microsoft.com/office/2017/06/relationships/model3d" Target="../media/model3d3.glb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11" Type="http://schemas.openxmlformats.org/officeDocument/2006/relationships/image" Target="../media/image4.png"/><Relationship Id="rId5" Type="http://schemas.openxmlformats.org/officeDocument/2006/relationships/image" Target="../media/image2.png"/><Relationship Id="rId15" Type="http://schemas.openxmlformats.org/officeDocument/2006/relationships/image" Target="../media/image5.png"/><Relationship Id="rId10" Type="http://schemas.openxmlformats.org/officeDocument/2006/relationships/image" Target="../media/image4.png"/><Relationship Id="rId4" Type="http://schemas.openxmlformats.org/officeDocument/2006/relationships/hyperlink" Target="https://www.remix3d.com/details/G009SVDSM047" TargetMode="External"/><Relationship Id="rId9" Type="http://schemas.openxmlformats.org/officeDocument/2006/relationships/hyperlink" Target="https://www.remix3d.com/details/G009SXQ8ZFN3" TargetMode="External"/><Relationship Id="rId1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magine 23">
            <a:extLst>
              <a:ext uri="{FF2B5EF4-FFF2-40B4-BE49-F238E27FC236}">
                <a16:creationId xmlns:a16="http://schemas.microsoft.com/office/drawing/2014/main" id="{BB9BA355-D853-4C1F-9A7C-220569227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61816" y="2547826"/>
            <a:ext cx="3422024" cy="3429579"/>
          </a:xfrm>
          <a:prstGeom prst="rect">
            <a:avLst/>
          </a:prstGeom>
        </p:spPr>
      </p:pic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6" name="Modello 3D 5" descr="Simbolo database">
                <a:extLst>
                  <a:ext uri="{FF2B5EF4-FFF2-40B4-BE49-F238E27FC236}">
                    <a16:creationId xmlns:a16="http://schemas.microsoft.com/office/drawing/2014/main" id="{FBEFFEEF-AA4F-4C1B-9C9F-440C5704C11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62331653"/>
                  </p:ext>
                </p:extLst>
              </p:nvPr>
            </p:nvGraphicFramePr>
            <p:xfrm>
              <a:off x="11050992" y="3891610"/>
              <a:ext cx="675678" cy="846540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675678" cy="846540"/>
                    </a:xfrm>
                    <a:prstGeom prst="rect">
                      <a:avLst/>
                    </a:prstGeom>
                  </am3d:spPr>
                  <am3d:camera>
                    <am3d:pos x="0" y="0" z="7587646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118584" d="1000000"/>
                    <am3d:preTrans dx="0" dy="-18000000" dz="-1"/>
                    <am3d:scale>
                      <am3d:sx n="1000000" d="1000000"/>
                      <am3d:sy n="1000000" d="1000000"/>
                      <am3d:sz n="1000000" d="1000000"/>
                    </am3d:scale>
                    <am3d:rot ax="-538441" ay="-3467368" az="-10343411"/>
                    <am3d:postTrans dx="0" dy="0" dz="0"/>
                  </am3d:trans>
                  <am3d:attrSrcUrl r:id="rId4"/>
                  <am3d:raster rName="Office3DRenderer" rVer="16.0.8326">
                    <am3d:blip r:embed="rId5"/>
                  </am3d:raster>
                  <am3d:objViewport viewportSz="111059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6" name="Modello 3D 5" descr="Simbolo database">
                <a:extLst>
                  <a:ext uri="{FF2B5EF4-FFF2-40B4-BE49-F238E27FC236}">
                    <a16:creationId xmlns:a16="http://schemas.microsoft.com/office/drawing/2014/main" id="{FBEFFEEF-AA4F-4C1B-9C9F-440C5704C11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1050992" y="3891610"/>
                <a:ext cx="675678" cy="84654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Immagine 6">
            <a:extLst>
              <a:ext uri="{FF2B5EF4-FFF2-40B4-BE49-F238E27FC236}">
                <a16:creationId xmlns:a16="http://schemas.microsoft.com/office/drawing/2014/main" id="{9FD66123-1121-48DA-AF94-4496F37CA7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58283" y="2425545"/>
            <a:ext cx="1208517" cy="1886715"/>
          </a:xfrm>
          <a:prstGeom prst="rect">
            <a:avLst/>
          </a:prstGeom>
        </p:spPr>
      </p:pic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0" name="Modello 3D 9" descr="Nuvola">
                <a:extLst>
                  <a:ext uri="{FF2B5EF4-FFF2-40B4-BE49-F238E27FC236}">
                    <a16:creationId xmlns:a16="http://schemas.microsoft.com/office/drawing/2014/main" id="{494BBD73-93A0-45CB-B359-6E5BA1AF7F2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701628448"/>
                  </p:ext>
                </p:extLst>
              </p:nvPr>
            </p:nvGraphicFramePr>
            <p:xfrm>
              <a:off x="476416" y="3991410"/>
              <a:ext cx="2676983" cy="1677224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2676983" cy="1677224"/>
                    </a:xfrm>
                    <a:prstGeom prst="rect">
                      <a:avLst/>
                    </a:prstGeom>
                  </am3d:spPr>
                  <am3d:camera>
                    <am3d:pos x="0" y="0" z="6593000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072774" d="1000000"/>
                    <am3d:preTrans dx="983301" dy="-9956585" dz="-601184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attrSrcUrl r:id="rId9"/>
                  <am3d:raster rName="Office3DRenderer" rVer="16.0.8326">
                    <am3d:blip r:embed="rId10"/>
                  </am3d:raster>
                  <am3d:objViewport viewportSz="360537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0" name="Modello 3D 9" descr="Nuvola">
                <a:extLst>
                  <a:ext uri="{FF2B5EF4-FFF2-40B4-BE49-F238E27FC236}">
                    <a16:creationId xmlns:a16="http://schemas.microsoft.com/office/drawing/2014/main" id="{494BBD73-93A0-45CB-B359-6E5BA1AF7F2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76416" y="3991410"/>
                <a:ext cx="2676983" cy="167722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11" name="Modello 3D 10" descr="Computer desktop">
                <a:extLst>
                  <a:ext uri="{FF2B5EF4-FFF2-40B4-BE49-F238E27FC236}">
                    <a16:creationId xmlns:a16="http://schemas.microsoft.com/office/drawing/2014/main" id="{6E428DE8-4039-4FA5-B199-208702ACD65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57983320"/>
                  </p:ext>
                </p:extLst>
              </p:nvPr>
            </p:nvGraphicFramePr>
            <p:xfrm>
              <a:off x="1127557" y="1189366"/>
              <a:ext cx="2089679" cy="1494963"/>
            </p:xfrm>
            <a:graphic>
              <a:graphicData uri="http://schemas.microsoft.com/office/drawing/2017/model3d">
                <am3d:model3d r:embed="rId12">
                  <am3d:spPr>
                    <a:xfrm>
                      <a:off x="0" y="0"/>
                      <a:ext cx="2089679" cy="1494963"/>
                    </a:xfrm>
                    <a:prstGeom prst="rect">
                      <a:avLst/>
                    </a:prstGeom>
                  </am3d:spPr>
                  <am3d:camera>
                    <am3d:pos x="0" y="0" z="5675050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816613" d="1000000"/>
                    <am3d:preTrans dx="1810862" dy="-8491044" dz="-1525148"/>
                    <am3d:scale>
                      <am3d:sx n="1000000" d="1000000"/>
                      <am3d:sy n="1000000" d="1000000"/>
                      <am3d:sz n="1000000" d="1000000"/>
                    </am3d:scale>
                    <am3d:rot ax="734572" ay="1170294" az="248624"/>
                    <am3d:postTrans dx="0" dy="0" dz="0"/>
                  </am3d:trans>
                  <am3d:attrSrcUrl r:id="rId13"/>
                  <am3d:raster rName="Office3DRenderer" rVer="16.0.8326">
                    <am3d:blip r:embed="rId14"/>
                  </am3d:raster>
                  <am3d:objViewport viewportSz="246087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11" name="Modello 3D 10" descr="Computer desktop">
                <a:extLst>
                  <a:ext uri="{FF2B5EF4-FFF2-40B4-BE49-F238E27FC236}">
                    <a16:creationId xmlns:a16="http://schemas.microsoft.com/office/drawing/2014/main" id="{6E428DE8-4039-4FA5-B199-208702ACD65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1127557" y="1189366"/>
                <a:ext cx="2089679" cy="1494963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38A2E22C-5762-4057-B66A-86E369D35D3D}"/>
              </a:ext>
            </a:extLst>
          </p:cNvPr>
          <p:cNvSpPr/>
          <p:nvPr/>
        </p:nvSpPr>
        <p:spPr>
          <a:xfrm>
            <a:off x="4435400" y="2053505"/>
            <a:ext cx="2750990" cy="2750990"/>
          </a:xfrm>
          <a:prstGeom prst="round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17" name="Connettore diritto 16">
            <a:extLst>
              <a:ext uri="{FF2B5EF4-FFF2-40B4-BE49-F238E27FC236}">
                <a16:creationId xmlns:a16="http://schemas.microsoft.com/office/drawing/2014/main" id="{1A147FDF-0FE4-4447-913B-D3AA2F825D3F}"/>
              </a:ext>
            </a:extLst>
          </p:cNvPr>
          <p:cNvCxnSpPr/>
          <p:nvPr/>
        </p:nvCxnSpPr>
        <p:spPr>
          <a:xfrm>
            <a:off x="7799430" y="1564524"/>
            <a:ext cx="0" cy="4873658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Connettore diritto 17">
            <a:extLst>
              <a:ext uri="{FF2B5EF4-FFF2-40B4-BE49-F238E27FC236}">
                <a16:creationId xmlns:a16="http://schemas.microsoft.com/office/drawing/2014/main" id="{335B8AEF-7F5C-494F-A187-846EF93E82F0}"/>
              </a:ext>
            </a:extLst>
          </p:cNvPr>
          <p:cNvCxnSpPr/>
          <p:nvPr/>
        </p:nvCxnSpPr>
        <p:spPr>
          <a:xfrm>
            <a:off x="3812608" y="1633190"/>
            <a:ext cx="0" cy="4873658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3" name="Immagine 22">
            <a:extLst>
              <a:ext uri="{FF2B5EF4-FFF2-40B4-BE49-F238E27FC236}">
                <a16:creationId xmlns:a16="http://schemas.microsoft.com/office/drawing/2014/main" id="{8E7FBF7C-00F8-4344-A893-2914C3201EE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699733" y="3250590"/>
            <a:ext cx="1208517" cy="1886715"/>
          </a:xfrm>
          <a:prstGeom prst="rect">
            <a:avLst/>
          </a:prstGeom>
        </p:spPr>
      </p:pic>
      <p:sp>
        <p:nvSpPr>
          <p:cNvPr id="26" name="CasellaDiTesto 25">
            <a:extLst>
              <a:ext uri="{FF2B5EF4-FFF2-40B4-BE49-F238E27FC236}">
                <a16:creationId xmlns:a16="http://schemas.microsoft.com/office/drawing/2014/main" id="{DE6DF03B-29A5-4994-91D6-58D5DFC6EF19}"/>
              </a:ext>
            </a:extLst>
          </p:cNvPr>
          <p:cNvSpPr txBox="1"/>
          <p:nvPr/>
        </p:nvSpPr>
        <p:spPr>
          <a:xfrm>
            <a:off x="5154084" y="1561268"/>
            <a:ext cx="1250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FRONTEND</a:t>
            </a:r>
          </a:p>
        </p:txBody>
      </p:sp>
      <p:sp>
        <p:nvSpPr>
          <p:cNvPr id="27" name="CasellaDiTesto 26">
            <a:extLst>
              <a:ext uri="{FF2B5EF4-FFF2-40B4-BE49-F238E27FC236}">
                <a16:creationId xmlns:a16="http://schemas.microsoft.com/office/drawing/2014/main" id="{E1F0F245-2712-497A-A24F-5C94E0B9EF4B}"/>
              </a:ext>
            </a:extLst>
          </p:cNvPr>
          <p:cNvSpPr txBox="1"/>
          <p:nvPr/>
        </p:nvSpPr>
        <p:spPr>
          <a:xfrm>
            <a:off x="9595109" y="1567652"/>
            <a:ext cx="10808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BACKEND</a:t>
            </a:r>
          </a:p>
        </p:txBody>
      </p:sp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8E9DB674-685E-4A8F-B1F0-7063207DBC5C}"/>
              </a:ext>
            </a:extLst>
          </p:cNvPr>
          <p:cNvSpPr txBox="1"/>
          <p:nvPr/>
        </p:nvSpPr>
        <p:spPr>
          <a:xfrm>
            <a:off x="8555938" y="5123281"/>
            <a:ext cx="15124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Game server</a:t>
            </a:r>
          </a:p>
        </p:txBody>
      </p:sp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4A35511C-1719-4623-A097-FDD9FD2BD414}"/>
              </a:ext>
            </a:extLst>
          </p:cNvPr>
          <p:cNvSpPr txBox="1"/>
          <p:nvPr/>
        </p:nvSpPr>
        <p:spPr>
          <a:xfrm>
            <a:off x="11181504" y="4923050"/>
            <a:ext cx="571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DB</a:t>
            </a:r>
          </a:p>
        </p:txBody>
      </p:sp>
      <p:sp>
        <p:nvSpPr>
          <p:cNvPr id="30" name="CasellaDiTesto 29">
            <a:extLst>
              <a:ext uri="{FF2B5EF4-FFF2-40B4-BE49-F238E27FC236}">
                <a16:creationId xmlns:a16="http://schemas.microsoft.com/office/drawing/2014/main" id="{09FAC263-7352-40C6-BFD9-DA8084011031}"/>
              </a:ext>
            </a:extLst>
          </p:cNvPr>
          <p:cNvSpPr txBox="1"/>
          <p:nvPr/>
        </p:nvSpPr>
        <p:spPr>
          <a:xfrm>
            <a:off x="5203499" y="4320033"/>
            <a:ext cx="14509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Web server</a:t>
            </a:r>
          </a:p>
        </p:txBody>
      </p:sp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17841980-79AB-4F59-AB91-1119209005E9}"/>
              </a:ext>
            </a:extLst>
          </p:cNvPr>
          <p:cNvSpPr txBox="1"/>
          <p:nvPr/>
        </p:nvSpPr>
        <p:spPr>
          <a:xfrm>
            <a:off x="1439349" y="4745788"/>
            <a:ext cx="9577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Internet</a:t>
            </a:r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0E0C3B55-F99E-4824-BE13-3A7635AA73CD}"/>
              </a:ext>
            </a:extLst>
          </p:cNvPr>
          <p:cNvSpPr txBox="1"/>
          <p:nvPr/>
        </p:nvSpPr>
        <p:spPr>
          <a:xfrm>
            <a:off x="1795762" y="2547826"/>
            <a:ext cx="816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Client</a:t>
            </a:r>
          </a:p>
        </p:txBody>
      </p:sp>
      <p:sp>
        <p:nvSpPr>
          <p:cNvPr id="3" name="Freccia bidirezionale orizzontale 2">
            <a:extLst>
              <a:ext uri="{FF2B5EF4-FFF2-40B4-BE49-F238E27FC236}">
                <a16:creationId xmlns:a16="http://schemas.microsoft.com/office/drawing/2014/main" id="{D11EEC72-A831-4AB0-8989-7079294ACD24}"/>
              </a:ext>
            </a:extLst>
          </p:cNvPr>
          <p:cNvSpPr/>
          <p:nvPr/>
        </p:nvSpPr>
        <p:spPr>
          <a:xfrm>
            <a:off x="3259897" y="5334106"/>
            <a:ext cx="5038990" cy="308771"/>
          </a:xfrm>
          <a:prstGeom prst="left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7" name="Freccia bidirezionale orizzontale 36">
            <a:extLst>
              <a:ext uri="{FF2B5EF4-FFF2-40B4-BE49-F238E27FC236}">
                <a16:creationId xmlns:a16="http://schemas.microsoft.com/office/drawing/2014/main" id="{711F6907-8C20-41B7-813F-2E82337EAD50}"/>
              </a:ext>
            </a:extLst>
          </p:cNvPr>
          <p:cNvSpPr/>
          <p:nvPr/>
        </p:nvSpPr>
        <p:spPr>
          <a:xfrm>
            <a:off x="7204923" y="3991410"/>
            <a:ext cx="1208516" cy="308771"/>
          </a:xfrm>
          <a:prstGeom prst="left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8" name="Freccia bidirezionale orizzontale 37">
            <a:extLst>
              <a:ext uri="{FF2B5EF4-FFF2-40B4-BE49-F238E27FC236}">
                <a16:creationId xmlns:a16="http://schemas.microsoft.com/office/drawing/2014/main" id="{95E0F093-BD1A-4446-A273-2EF7C13D5C8E}"/>
              </a:ext>
            </a:extLst>
          </p:cNvPr>
          <p:cNvSpPr/>
          <p:nvPr/>
        </p:nvSpPr>
        <p:spPr>
          <a:xfrm>
            <a:off x="9842476" y="4193947"/>
            <a:ext cx="1208516" cy="308771"/>
          </a:xfrm>
          <a:prstGeom prst="left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" name="Freccia bidirezionale orizzontale 38">
            <a:extLst>
              <a:ext uri="{FF2B5EF4-FFF2-40B4-BE49-F238E27FC236}">
                <a16:creationId xmlns:a16="http://schemas.microsoft.com/office/drawing/2014/main" id="{85025318-A97B-48EC-BD64-5397BF8E0603}"/>
              </a:ext>
            </a:extLst>
          </p:cNvPr>
          <p:cNvSpPr/>
          <p:nvPr/>
        </p:nvSpPr>
        <p:spPr>
          <a:xfrm rot="20371540">
            <a:off x="3138613" y="4360577"/>
            <a:ext cx="1208516" cy="308771"/>
          </a:xfrm>
          <a:prstGeom prst="left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0" name="Freccia bidirezionale orizzontale 39">
            <a:extLst>
              <a:ext uri="{FF2B5EF4-FFF2-40B4-BE49-F238E27FC236}">
                <a16:creationId xmlns:a16="http://schemas.microsoft.com/office/drawing/2014/main" id="{DAE34629-E698-47DC-84A6-62E5C8692FD7}"/>
              </a:ext>
            </a:extLst>
          </p:cNvPr>
          <p:cNvSpPr/>
          <p:nvPr/>
        </p:nvSpPr>
        <p:spPr>
          <a:xfrm rot="16200000">
            <a:off x="1506022" y="3368902"/>
            <a:ext cx="1208516" cy="308771"/>
          </a:xfrm>
          <a:prstGeom prst="leftRightArrow">
            <a:avLst/>
          </a:prstGeom>
          <a:solidFill>
            <a:schemeClr val="bg1">
              <a:lumMod val="6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4608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magine 4">
            <a:extLst>
              <a:ext uri="{FF2B5EF4-FFF2-40B4-BE49-F238E27FC236}">
                <a16:creationId xmlns:a16="http://schemas.microsoft.com/office/drawing/2014/main" id="{6C6BC308-82AF-48AC-B338-84A2CF1439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Freccia bidirezionale orizzontale 5">
            <a:extLst>
              <a:ext uri="{FF2B5EF4-FFF2-40B4-BE49-F238E27FC236}">
                <a16:creationId xmlns:a16="http://schemas.microsoft.com/office/drawing/2014/main" id="{D9EBB9B6-C290-4380-ABD4-88A60527CFAF}"/>
              </a:ext>
            </a:extLst>
          </p:cNvPr>
          <p:cNvSpPr/>
          <p:nvPr/>
        </p:nvSpPr>
        <p:spPr>
          <a:xfrm>
            <a:off x="3080551" y="4703792"/>
            <a:ext cx="4971489" cy="308771"/>
          </a:xfrm>
          <a:prstGeom prst="left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1552F010-B4B5-4A4E-AE34-1C304A3A3ECA}"/>
              </a:ext>
            </a:extLst>
          </p:cNvPr>
          <p:cNvCxnSpPr>
            <a:cxnSpLocks/>
          </p:cNvCxnSpPr>
          <p:nvPr/>
        </p:nvCxnSpPr>
        <p:spPr>
          <a:xfrm>
            <a:off x="3537400" y="481855"/>
            <a:ext cx="0" cy="5894289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1A74EE60-5C9A-40D9-ABFE-A817EA7AE20D}"/>
              </a:ext>
            </a:extLst>
          </p:cNvPr>
          <p:cNvCxnSpPr>
            <a:cxnSpLocks/>
          </p:cNvCxnSpPr>
          <p:nvPr/>
        </p:nvCxnSpPr>
        <p:spPr>
          <a:xfrm>
            <a:off x="7727405" y="563233"/>
            <a:ext cx="0" cy="5894289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" name="Freccia bidirezionale orizzontale 12">
            <a:extLst>
              <a:ext uri="{FF2B5EF4-FFF2-40B4-BE49-F238E27FC236}">
                <a16:creationId xmlns:a16="http://schemas.microsoft.com/office/drawing/2014/main" id="{48BE5B84-2908-45DD-8943-0B95B2FF7015}"/>
              </a:ext>
            </a:extLst>
          </p:cNvPr>
          <p:cNvSpPr/>
          <p:nvPr/>
        </p:nvSpPr>
        <p:spPr>
          <a:xfrm rot="16200000">
            <a:off x="1164443" y="3049306"/>
            <a:ext cx="1208516" cy="308771"/>
          </a:xfrm>
          <a:prstGeom prst="left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Freccia bidirezionale orizzontale 14">
            <a:extLst>
              <a:ext uri="{FF2B5EF4-FFF2-40B4-BE49-F238E27FC236}">
                <a16:creationId xmlns:a16="http://schemas.microsoft.com/office/drawing/2014/main" id="{BB1037F1-B0AF-4CBA-BEAB-E0B738301BD0}"/>
              </a:ext>
            </a:extLst>
          </p:cNvPr>
          <p:cNvSpPr/>
          <p:nvPr/>
        </p:nvSpPr>
        <p:spPr>
          <a:xfrm rot="20371540">
            <a:off x="2806747" y="3711556"/>
            <a:ext cx="1208516" cy="308771"/>
          </a:xfrm>
          <a:prstGeom prst="left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6" name="Freccia bidirezionale orizzontale 15">
            <a:extLst>
              <a:ext uri="{FF2B5EF4-FFF2-40B4-BE49-F238E27FC236}">
                <a16:creationId xmlns:a16="http://schemas.microsoft.com/office/drawing/2014/main" id="{93A86ED5-7448-46CE-A89E-C329B04F8F0E}"/>
              </a:ext>
            </a:extLst>
          </p:cNvPr>
          <p:cNvSpPr/>
          <p:nvPr/>
        </p:nvSpPr>
        <p:spPr>
          <a:xfrm>
            <a:off x="9742059" y="4191470"/>
            <a:ext cx="813485" cy="308771"/>
          </a:xfrm>
          <a:prstGeom prst="left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Freccia bidirezionale orizzontale 16">
            <a:extLst>
              <a:ext uri="{FF2B5EF4-FFF2-40B4-BE49-F238E27FC236}">
                <a16:creationId xmlns:a16="http://schemas.microsoft.com/office/drawing/2014/main" id="{80AB066C-A55E-4F22-8FDA-C870850EA45C}"/>
              </a:ext>
            </a:extLst>
          </p:cNvPr>
          <p:cNvSpPr/>
          <p:nvPr/>
        </p:nvSpPr>
        <p:spPr>
          <a:xfrm rot="1350907">
            <a:off x="7424520" y="3653564"/>
            <a:ext cx="704104" cy="308771"/>
          </a:xfrm>
          <a:prstGeom prst="leftRightArrow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9801370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9</Words>
  <Application>Microsoft Office PowerPoint</Application>
  <PresentationFormat>Widescreen</PresentationFormat>
  <Paragraphs>7</Paragraphs>
  <Slides>2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di Office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andrea carrarini</dc:creator>
  <cp:lastModifiedBy>andrea carrarini</cp:lastModifiedBy>
  <cp:revision>8</cp:revision>
  <dcterms:created xsi:type="dcterms:W3CDTF">2019-04-14T18:11:51Z</dcterms:created>
  <dcterms:modified xsi:type="dcterms:W3CDTF">2019-06-07T14:12:14Z</dcterms:modified>
</cp:coreProperties>
</file>

<file path=docProps/thumbnail.jpeg>
</file>